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5" r:id="rId6"/>
    <p:sldId id="264" r:id="rId7"/>
    <p:sldId id="263" r:id="rId8"/>
    <p:sldId id="266" r:id="rId9"/>
    <p:sldId id="267" r:id="rId10"/>
    <p:sldId id="268" r:id="rId11"/>
    <p:sldId id="262" r:id="rId12"/>
    <p:sldId id="261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FF99CC"/>
    <a:srgbClr val="000000"/>
    <a:srgbClr val="CC3399"/>
    <a:srgbClr val="CC66FF"/>
    <a:srgbClr val="CC00CC"/>
    <a:srgbClr val="FF0000"/>
    <a:srgbClr val="FF0066"/>
    <a:srgbClr val="FF00FF"/>
    <a:srgbClr val="FF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174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E3314-A03A-4327-9F2F-1CCED2312BBD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026D1-731D-4EE8-838D-C08509C7C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A026D1-731D-4EE8-838D-C08509C7C3B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Terminator 4"/>
          <p:cNvSpPr/>
          <p:nvPr/>
        </p:nvSpPr>
        <p:spPr>
          <a:xfrm>
            <a:off x="990600" y="228600"/>
            <a:ext cx="6858000" cy="1219200"/>
          </a:xfrm>
          <a:prstGeom prst="flowChartTerminator">
            <a:avLst/>
          </a:prstGeom>
          <a:solidFill>
            <a:schemeClr val="accent3">
              <a:lumMod val="50000"/>
            </a:schemeClr>
          </a:solidFill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Welcome</a:t>
            </a:r>
            <a:endParaRPr lang="en-US" sz="40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752600"/>
            <a:ext cx="8077200" cy="48768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905000" y="914400"/>
            <a:ext cx="5943600" cy="1219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Group Work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447800" y="2971800"/>
            <a:ext cx="6629400" cy="1524000"/>
          </a:xfrm>
          <a:prstGeom prst="round2DiagRect">
            <a:avLst/>
          </a:prstGeom>
          <a:solidFill>
            <a:srgbClr val="FF99CC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Write summary of the text in five sentences.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752600" y="381000"/>
            <a:ext cx="6019800" cy="914400"/>
          </a:xfrm>
          <a:prstGeom prst="flowChartTerminator">
            <a:avLst/>
          </a:prstGeom>
          <a:solidFill>
            <a:srgbClr val="00B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Evaluation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762000" y="1447800"/>
            <a:ext cx="8229600" cy="5257800"/>
          </a:xfrm>
          <a:prstGeom prst="flowChartAlternateProcess">
            <a:avLst/>
          </a:prstGeom>
          <a:solidFill>
            <a:schemeClr val="accent3">
              <a:lumMod val="7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1.Who usually likes our folk songs ?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2.Can you name some well known folk singers ?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Look at the musical instruments in A above and say which instruments go well with the folk songs.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 Discuss in groups whether the modern instruments like the guitar and the piano could be played with the folk songs.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Same Side Corner Rectangle 5"/>
          <p:cNvSpPr/>
          <p:nvPr/>
        </p:nvSpPr>
        <p:spPr>
          <a:xfrm>
            <a:off x="1219200" y="2057400"/>
            <a:ext cx="7543800" cy="4191000"/>
          </a:xfrm>
          <a:prstGeom prst="snip2SameRect">
            <a:avLst/>
          </a:prstGeom>
          <a:solidFill>
            <a:srgbClr val="CC3399"/>
          </a:solidFill>
          <a:ln w="762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Writing a paragraph on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programmes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folk songs on our TV channels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owchart: Manual Input 6"/>
          <p:cNvSpPr/>
          <p:nvPr/>
        </p:nvSpPr>
        <p:spPr>
          <a:xfrm>
            <a:off x="2667000" y="152400"/>
            <a:ext cx="4419600" cy="1447800"/>
          </a:xfrm>
          <a:prstGeom prst="flowChartManualInput">
            <a:avLst/>
          </a:prstGeom>
          <a:solidFill>
            <a:srgbClr val="CC00CC"/>
          </a:solidFill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Home Work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ocument 4"/>
          <p:cNvSpPr/>
          <p:nvPr/>
        </p:nvSpPr>
        <p:spPr>
          <a:xfrm>
            <a:off x="228600" y="1752600"/>
            <a:ext cx="8763000" cy="5334000"/>
          </a:xfrm>
          <a:prstGeom prst="flowChartDocumen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524000"/>
            <a:ext cx="2743200" cy="2743200"/>
          </a:xfrm>
          <a:prstGeom prst="roundRec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/>
          <p:cNvSpPr/>
          <p:nvPr/>
        </p:nvSpPr>
        <p:spPr>
          <a:xfrm>
            <a:off x="3886200" y="1676400"/>
            <a:ext cx="4114800" cy="2133600"/>
          </a:xfrm>
          <a:prstGeom prst="snip2Diag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nip and Round Single Corner Rectangle 7"/>
          <p:cNvSpPr/>
          <p:nvPr/>
        </p:nvSpPr>
        <p:spPr>
          <a:xfrm>
            <a:off x="381000" y="4419600"/>
            <a:ext cx="3810000" cy="2133600"/>
          </a:xfrm>
          <a:prstGeom prst="snipRoundRect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Rectangle 9"/>
          <p:cNvSpPr/>
          <p:nvPr/>
        </p:nvSpPr>
        <p:spPr>
          <a:xfrm>
            <a:off x="4419600" y="3962400"/>
            <a:ext cx="4114800" cy="1828800"/>
          </a:xfrm>
          <a:prstGeom prst="snip2DiagRect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10"/>
          <p:cNvSpPr/>
          <p:nvPr/>
        </p:nvSpPr>
        <p:spPr>
          <a:xfrm>
            <a:off x="2209800" y="228600"/>
            <a:ext cx="4876800" cy="838200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Thanks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unched Tape 4"/>
          <p:cNvSpPr/>
          <p:nvPr/>
        </p:nvSpPr>
        <p:spPr>
          <a:xfrm>
            <a:off x="381000" y="0"/>
            <a:ext cx="3810000" cy="1219200"/>
          </a:xfrm>
          <a:prstGeom prst="flowChartPunchedTap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nip Diagonal Corner Rectangle 8"/>
          <p:cNvSpPr/>
          <p:nvPr/>
        </p:nvSpPr>
        <p:spPr>
          <a:xfrm>
            <a:off x="304800" y="1447800"/>
            <a:ext cx="5181600" cy="4343400"/>
          </a:xfrm>
          <a:prstGeom prst="snip2DiagRect">
            <a:avLst/>
          </a:prstGeom>
          <a:solidFill>
            <a:schemeClr val="tx1">
              <a:lumMod val="65000"/>
              <a:lumOff val="35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Komal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Kanta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Ray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TalukderMA,BEd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Assistant Teacher In English,</a:t>
            </a:r>
          </a:p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L.P.High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School,</a:t>
            </a:r>
          </a:p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Chhatak,Sunamgonj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Mobile : 01714-529249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KT SIR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609600"/>
            <a:ext cx="2971801" cy="4953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CCCC00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1066800" y="304800"/>
            <a:ext cx="6705600" cy="1371600"/>
          </a:xfrm>
          <a:prstGeom prst="flowChartPunchedTape">
            <a:avLst/>
          </a:prstGeom>
          <a:solidFill>
            <a:srgbClr val="CC00CC"/>
          </a:solidFill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Introduction To Lesson And Class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nip and Round Single Corner Rectangle 6"/>
          <p:cNvSpPr/>
          <p:nvPr/>
        </p:nvSpPr>
        <p:spPr>
          <a:xfrm>
            <a:off x="1066800" y="2209800"/>
            <a:ext cx="7010400" cy="4038600"/>
          </a:xfrm>
          <a:prstGeom prst="snipRoundRect">
            <a:avLst/>
          </a:prstGeom>
          <a:solidFill>
            <a:srgbClr val="CC66FF"/>
          </a:solidFill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Class : 8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Unit : 6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Lesson : 1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Topic : Our Folk Songs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Number of Students : 50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Time : 50 Minutes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1142999"/>
          <a:ext cx="8763000" cy="57581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1390"/>
                <a:gridCol w="2693810"/>
                <a:gridCol w="3163986"/>
                <a:gridCol w="930584"/>
                <a:gridCol w="1163230"/>
              </a:tblGrid>
              <a:tr h="71330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NikoshBAN" pitchFamily="2" charset="0"/>
                        </a:rPr>
                        <a:t>Stage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Activities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Time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Teaching Aids  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87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Preparation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Greeting</a:t>
                      </a:r>
                      <a:r>
                        <a:rPr lang="bn-BD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+ Catch Attention + Demonstration + Declaration Of Lesson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 M.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D.C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38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Learning Outcome-1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Brief Discussion + Vocabulary [Group Work]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D.C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38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Learning Outcome-2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Question [Pair Work]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D.C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38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Learning Outcome-3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Summarize [Group Work]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D.C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38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Evaluation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Questions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D.C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38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Home Work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Paragraph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D.C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234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Thanks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D.C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143000" y="152400"/>
            <a:ext cx="5791200" cy="838200"/>
          </a:xfrm>
          <a:prstGeom prst="roundRect">
            <a:avLst/>
          </a:prstGeom>
          <a:solidFill>
            <a:srgbClr val="CC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Lesson Plan</a:t>
            </a:r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43000" y="152400"/>
            <a:ext cx="7010400" cy="10668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Previous Knowledge Test</a:t>
            </a:r>
            <a:endParaRPr lang="en-US" sz="4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nip Diagonal Corner Rectangle 5"/>
          <p:cNvSpPr/>
          <p:nvPr/>
        </p:nvSpPr>
        <p:spPr>
          <a:xfrm>
            <a:off x="0" y="1600200"/>
            <a:ext cx="9144000" cy="5257800"/>
          </a:xfrm>
          <a:prstGeom prst="snip2Diag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Data 3"/>
          <p:cNvSpPr/>
          <p:nvPr/>
        </p:nvSpPr>
        <p:spPr>
          <a:xfrm>
            <a:off x="152400" y="1600200"/>
            <a:ext cx="2743200" cy="2743200"/>
          </a:xfrm>
          <a:prstGeom prst="flowChartInputOutpu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029200" y="3048000"/>
            <a:ext cx="3886200" cy="1905000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05400" y="5029200"/>
            <a:ext cx="3810000" cy="18288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257800" y="1600200"/>
            <a:ext cx="2743200" cy="137160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09600" y="4495800"/>
            <a:ext cx="4267200" cy="2209800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cashreg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  <p:bldP spid="9" grpId="0" animBg="1"/>
      <p:bldP spid="11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295400" y="990600"/>
            <a:ext cx="6477000" cy="1143000"/>
          </a:xfrm>
          <a:prstGeom prst="flowChartTermina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Declaration of Lesson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lowchart: Punched Tape 2"/>
          <p:cNvSpPr/>
          <p:nvPr/>
        </p:nvSpPr>
        <p:spPr>
          <a:xfrm>
            <a:off x="1447800" y="3124200"/>
            <a:ext cx="6248400" cy="2133600"/>
          </a:xfrm>
          <a:prstGeom prst="flowChartPunchedTap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Our Folk songs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ingle Corner Rectangle 2"/>
          <p:cNvSpPr/>
          <p:nvPr/>
        </p:nvSpPr>
        <p:spPr>
          <a:xfrm>
            <a:off x="673924" y="2286000"/>
            <a:ext cx="8077200" cy="4267200"/>
          </a:xfrm>
          <a:prstGeom prst="round1Rect">
            <a:avLst/>
          </a:prstGeom>
          <a:solidFill>
            <a:srgbClr val="CC66FF"/>
          </a:solidFill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By the end of the lesson learners . . .   </a:t>
            </a:r>
          </a:p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1.Will be able to describe the meaning of new words  </a:t>
            </a:r>
          </a:p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Mention our folk songs</a:t>
            </a:r>
          </a:p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3.Summarize the lesson </a:t>
            </a:r>
          </a:p>
          <a:p>
            <a:pPr marL="514350" indent="-514350">
              <a:buAutoNum type="arabicPeriod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1143000" y="533400"/>
            <a:ext cx="7010400" cy="1295400"/>
          </a:xfrm>
          <a:prstGeom prst="snip2DiagRect">
            <a:avLst/>
          </a:prstGeom>
          <a:solidFill>
            <a:srgbClr val="CC66FF"/>
          </a:solidFill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Learning Outcome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838200" y="228600"/>
            <a:ext cx="7086600" cy="914400"/>
          </a:xfrm>
          <a:prstGeom prst="snip2Diag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Vocabulary [Group Work]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152400" y="1600200"/>
            <a:ext cx="8763000" cy="5257800"/>
          </a:xfrm>
          <a:prstGeom prst="snip2DiagRect">
            <a:avLst/>
          </a:prstGeom>
          <a:solidFill>
            <a:schemeClr val="accent4">
              <a:lumMod val="75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1752600"/>
            <a:ext cx="2209800" cy="6096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Community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1000" y="2743200"/>
            <a:ext cx="2209800" cy="609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Traditional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505200"/>
            <a:ext cx="2209800" cy="609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History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4267200"/>
            <a:ext cx="2209800" cy="609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Collection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04800" y="5410200"/>
            <a:ext cx="2209800" cy="609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Folk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15000" y="4191000"/>
            <a:ext cx="2438400" cy="838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Gathering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638800" y="3200400"/>
            <a:ext cx="2438400" cy="838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Past story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715000" y="5181600"/>
            <a:ext cx="2438400" cy="838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About people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638800" y="1600200"/>
            <a:ext cx="2438400" cy="762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Specific group of people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638800" y="2438400"/>
            <a:ext cx="2438400" cy="685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Long term habits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8" grpId="0" animBg="1"/>
      <p:bldP spid="22" grpId="0" animBg="1"/>
      <p:bldP spid="19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676400" y="914400"/>
            <a:ext cx="5486400" cy="911352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Pair  Work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14400" y="2514600"/>
            <a:ext cx="7239000" cy="2514600"/>
          </a:xfrm>
          <a:prstGeom prst="roundRect">
            <a:avLst/>
          </a:prstGeom>
          <a:solidFill>
            <a:schemeClr val="accent6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What do you mean by Folk Songs?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283</Words>
  <Application>Microsoft Office PowerPoint</Application>
  <PresentationFormat>On-screen Show (4:3)</PresentationFormat>
  <Paragraphs>86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Sreeramsi H. School</dc:creator>
  <cp:lastModifiedBy>Komal Kanta</cp:lastModifiedBy>
  <cp:revision>94</cp:revision>
  <dcterms:created xsi:type="dcterms:W3CDTF">2006-08-16T00:00:00Z</dcterms:created>
  <dcterms:modified xsi:type="dcterms:W3CDTF">2015-02-14T01:18:53Z</dcterms:modified>
</cp:coreProperties>
</file>